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353B-E760-471D-8FD0-A3902FE44F3F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BC7-B744-4C54-9CB1-878A1059B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.jpeg"/>
          <p:cNvPicPr>
            <a:picLocks noChangeAspect="1"/>
          </p:cNvPicPr>
          <p:nvPr/>
        </p:nvPicPr>
        <p:blipFill>
          <a:blip r:embed="rId2" cstate="print"/>
          <a:srcRect l="11674" t="10416" r="20519" b="31250"/>
          <a:stretch>
            <a:fillRect/>
          </a:stretch>
        </p:blipFill>
        <p:spPr>
          <a:xfrm>
            <a:off x="1428728" y="0"/>
            <a:ext cx="6143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0.jpeg"/>
          <p:cNvPicPr>
            <a:picLocks noChangeAspect="1"/>
          </p:cNvPicPr>
          <p:nvPr/>
        </p:nvPicPr>
        <p:blipFill>
          <a:blip r:embed="rId2" cstate="print"/>
          <a:srcRect l="14623" t="10416" r="8726" b="34375"/>
          <a:stretch>
            <a:fillRect/>
          </a:stretch>
        </p:blipFill>
        <p:spPr>
          <a:xfrm>
            <a:off x="714348" y="0"/>
            <a:ext cx="7429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1.jpeg"/>
          <p:cNvPicPr>
            <a:picLocks noChangeAspect="1"/>
          </p:cNvPicPr>
          <p:nvPr/>
        </p:nvPicPr>
        <p:blipFill>
          <a:blip r:embed="rId2" cstate="print"/>
          <a:srcRect l="5778" t="10416" r="2830" b="38542"/>
          <a:stretch>
            <a:fillRect/>
          </a:stretch>
        </p:blipFill>
        <p:spPr>
          <a:xfrm>
            <a:off x="357158" y="0"/>
            <a:ext cx="85011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2.jpeg"/>
          <p:cNvPicPr>
            <a:picLocks noChangeAspect="1"/>
          </p:cNvPicPr>
          <p:nvPr/>
        </p:nvPicPr>
        <p:blipFill>
          <a:blip r:embed="rId2" cstate="print"/>
          <a:srcRect l="16097" t="5208" r="10200" b="47917"/>
          <a:stretch>
            <a:fillRect/>
          </a:stretch>
        </p:blipFill>
        <p:spPr>
          <a:xfrm>
            <a:off x="642910" y="0"/>
            <a:ext cx="7715304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3.jpeg"/>
          <p:cNvPicPr>
            <a:picLocks noChangeAspect="1"/>
          </p:cNvPicPr>
          <p:nvPr/>
        </p:nvPicPr>
        <p:blipFill>
          <a:blip r:embed="rId2" cstate="print"/>
          <a:srcRect l="7252" t="9375" r="14623" b="39583"/>
          <a:stretch>
            <a:fillRect/>
          </a:stretch>
        </p:blipFill>
        <p:spPr>
          <a:xfrm>
            <a:off x="428596" y="0"/>
            <a:ext cx="82153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4.jpeg"/>
          <p:cNvPicPr>
            <a:picLocks noChangeAspect="1"/>
          </p:cNvPicPr>
          <p:nvPr/>
        </p:nvPicPr>
        <p:blipFill>
          <a:blip r:embed="rId2" cstate="print"/>
          <a:srcRect l="13148" t="7291" r="2830" b="43750"/>
          <a:stretch>
            <a:fillRect/>
          </a:stretch>
        </p:blipFill>
        <p:spPr>
          <a:xfrm>
            <a:off x="500034" y="0"/>
            <a:ext cx="80010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5.jpeg"/>
          <p:cNvPicPr>
            <a:picLocks noChangeAspect="1"/>
          </p:cNvPicPr>
          <p:nvPr/>
        </p:nvPicPr>
        <p:blipFill>
          <a:blip r:embed="rId2" cstate="print"/>
          <a:srcRect l="8726" t="6250" r="17571" b="43750"/>
          <a:stretch>
            <a:fillRect/>
          </a:stretch>
        </p:blipFill>
        <p:spPr>
          <a:xfrm>
            <a:off x="928662" y="0"/>
            <a:ext cx="72866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6.jpeg"/>
          <p:cNvPicPr>
            <a:picLocks noChangeAspect="1"/>
          </p:cNvPicPr>
          <p:nvPr/>
        </p:nvPicPr>
        <p:blipFill>
          <a:blip r:embed="rId2" cstate="print"/>
          <a:srcRect l="16097" t="10416" r="10200" b="37500"/>
          <a:stretch>
            <a:fillRect/>
          </a:stretch>
        </p:blipFill>
        <p:spPr>
          <a:xfrm>
            <a:off x="857224" y="0"/>
            <a:ext cx="7358114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7.jpeg"/>
          <p:cNvPicPr>
            <a:picLocks noChangeAspect="1"/>
          </p:cNvPicPr>
          <p:nvPr/>
        </p:nvPicPr>
        <p:blipFill>
          <a:blip r:embed="rId2" cstate="print"/>
          <a:srcRect l="14623" t="6250" r="20519" b="42708"/>
          <a:stretch>
            <a:fillRect/>
          </a:stretch>
        </p:blipFill>
        <p:spPr>
          <a:xfrm>
            <a:off x="928662" y="0"/>
            <a:ext cx="67151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8.jpeg"/>
          <p:cNvPicPr>
            <a:picLocks noChangeAspect="1"/>
          </p:cNvPicPr>
          <p:nvPr/>
        </p:nvPicPr>
        <p:blipFill>
          <a:blip r:embed="rId2" cstate="print"/>
          <a:srcRect l="14622" t="7291" r="10200" b="43750"/>
          <a:stretch>
            <a:fillRect/>
          </a:stretch>
        </p:blipFill>
        <p:spPr>
          <a:xfrm>
            <a:off x="714348" y="0"/>
            <a:ext cx="7500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19.jpeg"/>
          <p:cNvPicPr>
            <a:picLocks noChangeAspect="1"/>
          </p:cNvPicPr>
          <p:nvPr/>
        </p:nvPicPr>
        <p:blipFill>
          <a:blip r:embed="rId2" cstate="print"/>
          <a:srcRect l="5778" t="8333" r="14623" b="44792"/>
          <a:stretch>
            <a:fillRect/>
          </a:stretch>
        </p:blipFill>
        <p:spPr>
          <a:xfrm>
            <a:off x="357158" y="0"/>
            <a:ext cx="8143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.jpeg"/>
          <p:cNvPicPr>
            <a:picLocks noChangeAspect="1"/>
          </p:cNvPicPr>
          <p:nvPr/>
        </p:nvPicPr>
        <p:blipFill>
          <a:blip r:embed="rId2" cstate="print"/>
          <a:srcRect l="16097" t="9375" r="14623" b="58333"/>
          <a:stretch>
            <a:fillRect/>
          </a:stretch>
        </p:blipFill>
        <p:spPr>
          <a:xfrm>
            <a:off x="642910" y="785794"/>
            <a:ext cx="7786742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0.jpeg"/>
          <p:cNvPicPr>
            <a:picLocks noChangeAspect="1"/>
          </p:cNvPicPr>
          <p:nvPr/>
        </p:nvPicPr>
        <p:blipFill>
          <a:blip r:embed="rId2" cstate="print"/>
          <a:srcRect l="13149" t="7291" r="8726" b="42708"/>
          <a:stretch>
            <a:fillRect/>
          </a:stretch>
        </p:blipFill>
        <p:spPr>
          <a:xfrm>
            <a:off x="571472" y="0"/>
            <a:ext cx="77153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1.jpeg"/>
          <p:cNvPicPr>
            <a:picLocks noChangeAspect="1"/>
          </p:cNvPicPr>
          <p:nvPr/>
        </p:nvPicPr>
        <p:blipFill>
          <a:blip r:embed="rId2" cstate="print"/>
          <a:srcRect l="8726" t="8333" r="17571" b="46875"/>
          <a:stretch>
            <a:fillRect/>
          </a:stretch>
        </p:blipFill>
        <p:spPr>
          <a:xfrm>
            <a:off x="500034" y="0"/>
            <a:ext cx="80010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2.jpeg"/>
          <p:cNvPicPr>
            <a:picLocks noChangeAspect="1"/>
          </p:cNvPicPr>
          <p:nvPr/>
        </p:nvPicPr>
        <p:blipFill>
          <a:blip r:embed="rId2" cstate="print"/>
          <a:srcRect l="16097" t="9375" r="11674" b="45833"/>
          <a:stretch>
            <a:fillRect/>
          </a:stretch>
        </p:blipFill>
        <p:spPr>
          <a:xfrm>
            <a:off x="500034" y="0"/>
            <a:ext cx="79296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3.jpeg"/>
          <p:cNvPicPr>
            <a:picLocks noChangeAspect="1"/>
          </p:cNvPicPr>
          <p:nvPr/>
        </p:nvPicPr>
        <p:blipFill>
          <a:blip r:embed="rId2" cstate="print"/>
          <a:srcRect l="10200" t="6250" r="14623" b="33333"/>
          <a:stretch>
            <a:fillRect/>
          </a:stretch>
        </p:blipFill>
        <p:spPr>
          <a:xfrm>
            <a:off x="1000100" y="0"/>
            <a:ext cx="678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4.jpeg"/>
          <p:cNvPicPr>
            <a:picLocks noChangeAspect="1"/>
          </p:cNvPicPr>
          <p:nvPr/>
        </p:nvPicPr>
        <p:blipFill>
          <a:blip r:embed="rId2" cstate="print"/>
          <a:srcRect l="16097" t="8333" r="10200" b="44792"/>
          <a:stretch>
            <a:fillRect/>
          </a:stretch>
        </p:blipFill>
        <p:spPr>
          <a:xfrm>
            <a:off x="642910" y="0"/>
            <a:ext cx="7786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25.jpeg"/>
          <p:cNvPicPr>
            <a:picLocks noChangeAspect="1"/>
          </p:cNvPicPr>
          <p:nvPr/>
        </p:nvPicPr>
        <p:blipFill>
          <a:blip r:embed="rId2" cstate="print"/>
          <a:srcRect l="11674" r="17571" b="58333"/>
          <a:stretch>
            <a:fillRect/>
          </a:stretch>
        </p:blipFill>
        <p:spPr>
          <a:xfrm>
            <a:off x="428596" y="0"/>
            <a:ext cx="80724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39435" y="2967335"/>
            <a:ext cx="706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vaši pozornost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3.jpeg"/>
          <p:cNvPicPr>
            <a:picLocks noChangeAspect="1"/>
          </p:cNvPicPr>
          <p:nvPr/>
        </p:nvPicPr>
        <p:blipFill>
          <a:blip r:embed="rId2" cstate="print"/>
          <a:srcRect l="11674" t="10416" r="19045" b="40625"/>
          <a:stretch>
            <a:fillRect/>
          </a:stretch>
        </p:blipFill>
        <p:spPr>
          <a:xfrm>
            <a:off x="785786" y="0"/>
            <a:ext cx="72866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4.jpeg"/>
          <p:cNvPicPr>
            <a:picLocks noChangeAspect="1"/>
          </p:cNvPicPr>
          <p:nvPr/>
        </p:nvPicPr>
        <p:blipFill>
          <a:blip r:embed="rId2" cstate="print"/>
          <a:srcRect l="13149" t="9375" r="7252" b="52083"/>
          <a:stretch>
            <a:fillRect/>
          </a:stretch>
        </p:blipFill>
        <p:spPr>
          <a:xfrm>
            <a:off x="571472" y="714356"/>
            <a:ext cx="78581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5.jpeg"/>
          <p:cNvPicPr>
            <a:picLocks noChangeAspect="1"/>
          </p:cNvPicPr>
          <p:nvPr/>
        </p:nvPicPr>
        <p:blipFill>
          <a:blip r:embed="rId2" cstate="print"/>
          <a:srcRect l="8726" t="9375" r="16097" b="40625"/>
          <a:stretch>
            <a:fillRect/>
          </a:stretch>
        </p:blipFill>
        <p:spPr>
          <a:xfrm>
            <a:off x="357158" y="0"/>
            <a:ext cx="8143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6.jpeg"/>
          <p:cNvPicPr>
            <a:picLocks noChangeAspect="1"/>
          </p:cNvPicPr>
          <p:nvPr/>
        </p:nvPicPr>
        <p:blipFill>
          <a:blip r:embed="rId2" cstate="print"/>
          <a:srcRect l="16097" t="8333" r="10200" b="45833"/>
          <a:stretch>
            <a:fillRect/>
          </a:stretch>
        </p:blipFill>
        <p:spPr>
          <a:xfrm>
            <a:off x="785786" y="428604"/>
            <a:ext cx="742955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7.jpeg"/>
          <p:cNvPicPr>
            <a:picLocks noChangeAspect="1"/>
          </p:cNvPicPr>
          <p:nvPr/>
        </p:nvPicPr>
        <p:blipFill>
          <a:blip r:embed="rId2" cstate="print"/>
          <a:srcRect l="10200" t="5208" r="17571" b="42708"/>
          <a:stretch>
            <a:fillRect/>
          </a:stretch>
        </p:blipFill>
        <p:spPr>
          <a:xfrm>
            <a:off x="785786" y="-142900"/>
            <a:ext cx="7215238" cy="728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8.jpeg"/>
          <p:cNvPicPr>
            <a:picLocks noChangeAspect="1"/>
          </p:cNvPicPr>
          <p:nvPr/>
        </p:nvPicPr>
        <p:blipFill>
          <a:blip r:embed="rId2" cstate="print"/>
          <a:srcRect l="16097" t="6250" r="10200" b="35417"/>
          <a:stretch>
            <a:fillRect/>
          </a:stretch>
        </p:blipFill>
        <p:spPr>
          <a:xfrm>
            <a:off x="928662" y="-571528"/>
            <a:ext cx="6858048" cy="778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M9.jpeg"/>
          <p:cNvPicPr>
            <a:picLocks noChangeAspect="1"/>
          </p:cNvPicPr>
          <p:nvPr/>
        </p:nvPicPr>
        <p:blipFill>
          <a:blip r:embed="rId2" cstate="print"/>
          <a:srcRect l="7252" t="10416" r="14623" b="52083"/>
          <a:stretch>
            <a:fillRect/>
          </a:stretch>
        </p:blipFill>
        <p:spPr>
          <a:xfrm>
            <a:off x="0" y="214290"/>
            <a:ext cx="914400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</Words>
  <Application>Microsoft Office PowerPoint</Application>
  <PresentationFormat>Předvádění na obrazovce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        </vt:lpstr>
    </vt:vector>
  </TitlesOfParts>
  <Company>VUT FAST v Brně, MAT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Dalík</dc:creator>
  <cp:lastModifiedBy>Administrator</cp:lastModifiedBy>
  <cp:revision>12</cp:revision>
  <dcterms:created xsi:type="dcterms:W3CDTF">2015-01-16T13:51:20Z</dcterms:created>
  <dcterms:modified xsi:type="dcterms:W3CDTF">2012-04-05T16:47:16Z</dcterms:modified>
</cp:coreProperties>
</file>